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73" r:id="rId6"/>
    <p:sldId id="274" r:id="rId7"/>
    <p:sldId id="268" r:id="rId8"/>
    <p:sldId id="264" r:id="rId9"/>
    <p:sldId id="269" r:id="rId10"/>
    <p:sldId id="270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DA6E6-25D8-4A21-A314-955E9E8657BD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027F7-9356-4D01-98E0-6B6E8B8E3D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97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027F7-9356-4D01-98E0-6B6E8B8E3DB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99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should be stuck on the inside cover of student books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027F7-9356-4D01-98E0-6B6E8B8E3DB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864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Talk about the metrics that we can follow and that these will be linked to rewards.</a:t>
            </a:r>
          </a:p>
          <a:p>
            <a:r>
              <a:rPr lang="en-GB" dirty="0"/>
              <a:t>Students should be spending at least 30 minutes per week on </a:t>
            </a:r>
            <a:r>
              <a:rPr lang="en-GB" dirty="0" err="1"/>
              <a:t>Hegarty</a:t>
            </a:r>
            <a:r>
              <a:rPr lang="en-GB" dirty="0"/>
              <a:t> maths!!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027F7-9356-4D01-98E0-6B6E8B8E3DB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951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1408-EA43-4AAF-8E39-32F01E21C8AC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627E-7ADB-49B7-A63D-0DFF3608C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292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1408-EA43-4AAF-8E39-32F01E21C8AC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627E-7ADB-49B7-A63D-0DFF3608C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913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1408-EA43-4AAF-8E39-32F01E21C8AC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627E-7ADB-49B7-A63D-0DFF3608C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488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1408-EA43-4AAF-8E39-32F01E21C8AC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627E-7ADB-49B7-A63D-0DFF3608C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19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1408-EA43-4AAF-8E39-32F01E21C8AC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627E-7ADB-49B7-A63D-0DFF3608C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310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1408-EA43-4AAF-8E39-32F01E21C8AC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627E-7ADB-49B7-A63D-0DFF3608C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683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1408-EA43-4AAF-8E39-32F01E21C8AC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627E-7ADB-49B7-A63D-0DFF3608C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77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1408-EA43-4AAF-8E39-32F01E21C8AC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627E-7ADB-49B7-A63D-0DFF3608C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965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1408-EA43-4AAF-8E39-32F01E21C8AC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627E-7ADB-49B7-A63D-0DFF3608C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821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1408-EA43-4AAF-8E39-32F01E21C8AC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627E-7ADB-49B7-A63D-0DFF3608C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7782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11408-EA43-4AAF-8E39-32F01E21C8AC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7627E-7ADB-49B7-A63D-0DFF3608C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784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11408-EA43-4AAF-8E39-32F01E21C8AC}" type="datetimeFigureOut">
              <a:rPr lang="en-GB" smtClean="0"/>
              <a:t>11/10/2019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7627E-7ADB-49B7-A63D-0DFF3608C5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769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gartyMath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6206"/>
            <a:ext cx="5832648" cy="111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3573016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Berlin Sans FB" panose="020E0602020502020306" pitchFamily="34" charset="0"/>
              </a:rPr>
              <a:t>“</a:t>
            </a: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>BELIEF</a:t>
            </a:r>
            <a:r>
              <a:rPr lang="en-GB" sz="3200" dirty="0">
                <a:latin typeface="Berlin Sans FB" panose="020E0602020502020306" pitchFamily="34" charset="0"/>
              </a:rPr>
              <a:t> + </a:t>
            </a:r>
            <a:r>
              <a:rPr lang="en-GB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</a:rPr>
              <a:t>HARD WORK </a:t>
            </a:r>
            <a:r>
              <a:rPr lang="en-GB" sz="3200" dirty="0">
                <a:latin typeface="Berlin Sans FB" panose="020E0602020502020306" pitchFamily="34" charset="0"/>
              </a:rPr>
              <a:t>+ </a:t>
            </a:r>
            <a:r>
              <a:rPr lang="en-GB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Berlin Sans FB" panose="020E0602020502020306" pitchFamily="34" charset="0"/>
              </a:rPr>
              <a:t>SUPPORT</a:t>
            </a:r>
            <a:r>
              <a:rPr lang="en-GB" sz="3200" dirty="0">
                <a:latin typeface="Berlin Sans FB" panose="020E0602020502020306" pitchFamily="34" charset="0"/>
              </a:rPr>
              <a:t> = </a:t>
            </a:r>
            <a:r>
              <a:rPr lang="en-GB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Berlin Sans FB" panose="020E0602020502020306" pitchFamily="34" charset="0"/>
              </a:rPr>
              <a:t>SUCCESS</a:t>
            </a:r>
            <a:r>
              <a:rPr lang="en-GB" sz="3200" dirty="0">
                <a:latin typeface="Berlin Sans FB" panose="020E0602020502020306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4023984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229600" cy="1143000"/>
          </a:xfrm>
        </p:spPr>
        <p:txBody>
          <a:bodyPr/>
          <a:lstStyle/>
          <a:p>
            <a:r>
              <a:rPr lang="en-GB" dirty="0"/>
              <a:t>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69269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There is  student help section on the website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755" y="1340767"/>
            <a:ext cx="6624736" cy="7006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12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5076387" cy="688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148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Berlin Sans FB" panose="020E0602020502020306" pitchFamily="34" charset="0"/>
              </a:rPr>
              <a:t>What is </a:t>
            </a:r>
            <a:r>
              <a:rPr lang="en-GB" dirty="0" err="1">
                <a:latin typeface="Berlin Sans FB" panose="020E0602020502020306" pitchFamily="34" charset="0"/>
              </a:rPr>
              <a:t>Hegarty</a:t>
            </a:r>
            <a:r>
              <a:rPr lang="en-GB" dirty="0">
                <a:latin typeface="Berlin Sans FB" panose="020E0602020502020306" pitchFamily="34" charset="0"/>
              </a:rPr>
              <a:t> Maths?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 online platform for all year groups to help you learn, practice and revise maths;</a:t>
            </a:r>
          </a:p>
          <a:p>
            <a:r>
              <a:rPr lang="en-GB" dirty="0"/>
              <a:t>Each topic is broken into tiny pieces with a video and a quiz to test your understanding</a:t>
            </a:r>
          </a:p>
          <a:p>
            <a:r>
              <a:rPr lang="en-GB" dirty="0"/>
              <a:t>Topics range from simply learning your times tables all the way through to grade 9 topics at GCSE.</a:t>
            </a:r>
          </a:p>
          <a:p>
            <a:r>
              <a:rPr lang="en-GB" dirty="0"/>
              <a:t>There is something for everyone!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6780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05" y="-30832"/>
            <a:ext cx="8229600" cy="1143000"/>
          </a:xfrm>
        </p:spPr>
        <p:txBody>
          <a:bodyPr/>
          <a:lstStyle/>
          <a:p>
            <a:r>
              <a:rPr lang="en-GB" dirty="0"/>
              <a:t>How do you login?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26" y="1052736"/>
            <a:ext cx="9144000" cy="4525963"/>
          </a:xfrm>
        </p:spPr>
        <p:txBody>
          <a:bodyPr/>
          <a:lstStyle/>
          <a:p>
            <a:r>
              <a:rPr lang="en-GB" dirty="0"/>
              <a:t>Search for St Peter’s School</a:t>
            </a:r>
            <a:br>
              <a:rPr lang="en-GB" dirty="0"/>
            </a:br>
            <a:r>
              <a:rPr lang="en-GB" dirty="0"/>
              <a:t>(It’s easiest to type in PE29)</a:t>
            </a:r>
          </a:p>
          <a:p>
            <a:r>
              <a:rPr lang="en-GB" dirty="0"/>
              <a:t>Type in your first and last name and your dob</a:t>
            </a:r>
          </a:p>
          <a:p>
            <a:r>
              <a:rPr lang="en-GB" dirty="0"/>
              <a:t>Create a password (if you login for the first time)</a:t>
            </a:r>
            <a:br>
              <a:rPr lang="en-GB" dirty="0"/>
            </a:br>
            <a:r>
              <a:rPr lang="en-GB" dirty="0"/>
              <a:t>Otherwise, type in your password.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33056"/>
            <a:ext cx="9144000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765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0910"/>
            <a:ext cx="8229600" cy="1143000"/>
          </a:xfrm>
        </p:spPr>
        <p:txBody>
          <a:bodyPr/>
          <a:lstStyle/>
          <a:p>
            <a:r>
              <a:rPr lang="en-GB" dirty="0"/>
              <a:t>What does studying look like?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68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79512" y="1628800"/>
            <a:ext cx="4680520" cy="129614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 video explaining the topic by a real maths teacher</a:t>
            </a:r>
          </a:p>
        </p:txBody>
      </p:sp>
      <p:sp>
        <p:nvSpPr>
          <p:cNvPr id="7" name="Oval 6"/>
          <p:cNvSpPr/>
          <p:nvPr/>
        </p:nvSpPr>
        <p:spPr>
          <a:xfrm>
            <a:off x="4984576" y="2708920"/>
            <a:ext cx="3952056" cy="122413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 self-marking quiz that is directly related to the video – no trick questions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093296"/>
            <a:ext cx="9144000" cy="76470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Building blocks – don’t understand the video? Building blocks show you the topics you need to understand BEFORE you try this new topic. They act as more support for your learning.</a:t>
            </a:r>
          </a:p>
        </p:txBody>
      </p:sp>
    </p:spTree>
    <p:extLst>
      <p:ext uri="{BB962C8B-B14F-4D97-AF65-F5344CB8AC3E}">
        <p14:creationId xmlns:p14="http://schemas.microsoft.com/office/powerpoint/2010/main" val="375455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143000"/>
          </a:xfrm>
        </p:spPr>
        <p:txBody>
          <a:bodyPr/>
          <a:lstStyle/>
          <a:p>
            <a:r>
              <a:rPr lang="en-GB" dirty="0"/>
              <a:t>What does excellence look like?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628649"/>
            <a:ext cx="8870156" cy="5968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584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8229600" cy="4525963"/>
          </a:xfrm>
        </p:spPr>
        <p:txBody>
          <a:bodyPr/>
          <a:lstStyle/>
          <a:p>
            <a:endParaRPr lang="en-GB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76672"/>
            <a:ext cx="9163875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575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649373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793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GB" dirty="0"/>
              <a:t>We are monitoring your efforts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" y="1386939"/>
            <a:ext cx="9144000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167623"/>
            <a:ext cx="2483768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Total time spent on quizzes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86211" y="1510045"/>
            <a:ext cx="2483768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Total time watching videos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9504" y="3194943"/>
            <a:ext cx="2483768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Total time doing Fix Up 5s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25891" y="1217662"/>
            <a:ext cx="179261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1600" dirty="0"/>
              <a:t>Time spent in total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95736" y="6021288"/>
            <a:ext cx="2808312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Number of questions answered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17579" y="4048814"/>
            <a:ext cx="2808312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dirty="0"/>
              <a:t>Questions answered correctly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552" y="3533497"/>
            <a:ext cx="1224136" cy="556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17.2 hrs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825552" y="3506177"/>
            <a:ext cx="1224136" cy="556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20.1 hrs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309667" y="3533497"/>
            <a:ext cx="1224136" cy="5153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15 hrs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68344" y="3497907"/>
            <a:ext cx="1224136" cy="556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52.3 hrs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915816" y="6359842"/>
            <a:ext cx="1224136" cy="498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1219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309667" y="6377463"/>
            <a:ext cx="1224136" cy="498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1096</a:t>
            </a:r>
          </a:p>
        </p:txBody>
      </p:sp>
      <p:sp>
        <p:nvSpPr>
          <p:cNvPr id="11" name="5-Point Star 10"/>
          <p:cNvSpPr/>
          <p:nvPr/>
        </p:nvSpPr>
        <p:spPr>
          <a:xfrm>
            <a:off x="7020272" y="4725144"/>
            <a:ext cx="2132906" cy="2132856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Minimum Target = 30 mins per week</a:t>
            </a:r>
          </a:p>
        </p:txBody>
      </p:sp>
    </p:spTree>
    <p:extLst>
      <p:ext uri="{BB962C8B-B14F-4D97-AF65-F5344CB8AC3E}">
        <p14:creationId xmlns:p14="http://schemas.microsoft.com/office/powerpoint/2010/main" val="365978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/>
          <a:lstStyle/>
          <a:p>
            <a:r>
              <a:rPr lang="en-GB" dirty="0"/>
              <a:t>We can see your scores</a:t>
            </a:r>
          </a:p>
          <a:p>
            <a:r>
              <a:rPr lang="en-GB" dirty="0"/>
              <a:t>What time of day you did it</a:t>
            </a:r>
          </a:p>
          <a:p>
            <a:r>
              <a:rPr lang="en-GB" dirty="0"/>
              <a:t>How many times you watched the video</a:t>
            </a:r>
          </a:p>
          <a:p>
            <a:r>
              <a:rPr lang="en-GB" dirty="0"/>
              <a:t>How many times you attempted it</a:t>
            </a:r>
          </a:p>
          <a:p>
            <a:r>
              <a:rPr lang="en-GB" dirty="0"/>
              <a:t>Everyone’s actual answers to every homework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29861" cy="270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1609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2195</TotalTime>
  <Words>287</Words>
  <Application>Microsoft Macintosh PowerPoint</Application>
  <PresentationFormat>On-screen Show (4:3)</PresentationFormat>
  <Paragraphs>42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Berlin Sans FB</vt:lpstr>
      <vt:lpstr>Calibri</vt:lpstr>
      <vt:lpstr>Office Theme</vt:lpstr>
      <vt:lpstr>PowerPoint Presentation</vt:lpstr>
      <vt:lpstr>What is Hegarty Maths?</vt:lpstr>
      <vt:lpstr>How do you login?</vt:lpstr>
      <vt:lpstr>What does studying look like?</vt:lpstr>
      <vt:lpstr>What does excellence look like?</vt:lpstr>
      <vt:lpstr>PowerPoint Presentation</vt:lpstr>
      <vt:lpstr>PowerPoint Presentation</vt:lpstr>
      <vt:lpstr>We are monitoring your efforts</vt:lpstr>
      <vt:lpstr>PowerPoint Presentation</vt:lpstr>
      <vt:lpstr>Support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A Davies</cp:lastModifiedBy>
  <cp:revision>21</cp:revision>
  <dcterms:created xsi:type="dcterms:W3CDTF">2018-07-15T14:12:10Z</dcterms:created>
  <dcterms:modified xsi:type="dcterms:W3CDTF">2019-10-11T11:08:29Z</dcterms:modified>
</cp:coreProperties>
</file>